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617" r:id="rId4"/>
    <p:sldId id="616" r:id="rId5"/>
    <p:sldId id="618" r:id="rId6"/>
    <p:sldId id="526"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0"/>
    <p:restoredTop sz="94626"/>
  </p:normalViewPr>
  <p:slideViewPr>
    <p:cSldViewPr snapToGrid="0" snapToObjects="1">
      <p:cViewPr varScale="1">
        <p:scale>
          <a:sx n="131" d="100"/>
          <a:sy n="131" d="100"/>
        </p:scale>
        <p:origin x="1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166</TotalTime>
  <Words>677</Words>
  <Application>Microsoft Macintosh PowerPoint</Application>
  <PresentationFormat>On-screen Show (4:3)</PresentationFormat>
  <Paragraphs>23</Paragraphs>
  <Slides>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vt:i4>
      </vt:variant>
    </vt:vector>
  </HeadingPairs>
  <TitlesOfParts>
    <vt:vector size="8" baseType="lpstr">
      <vt:lpstr>Arial</vt:lpstr>
      <vt:lpstr>1_Body Slides</vt:lpstr>
      <vt:lpstr>For Live Session</vt:lpstr>
      <vt:lpstr>For Live Session: Part 1 (3-5 hours)</vt:lpstr>
      <vt:lpstr>For Live Session: Part 1 (3-5 hours)</vt:lpstr>
      <vt:lpstr>For Live Session: Part 2 (1 – 3 hours)</vt:lpstr>
      <vt:lpstr>For Live Session: BONUS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16</cp:revision>
  <dcterms:created xsi:type="dcterms:W3CDTF">2019-09-23T08:00:29Z</dcterms:created>
  <dcterms:modified xsi:type="dcterms:W3CDTF">2019-10-02T17:33:59Z</dcterms:modified>
</cp:coreProperties>
</file>